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6" r:id="rId4"/>
    <p:sldId id="267" r:id="rId5"/>
    <p:sldId id="257" r:id="rId6"/>
    <p:sldId id="261" r:id="rId7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87" d="100"/>
          <a:sy n="87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6EF17-2679-4020-882C-E4DA69058741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AC96-4EFD-4C07-82BC-88F28F78B7E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384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FEAC-7519-475A-952C-8FDF02BD1917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A17CC-E943-4398-9B4A-7CB7BBA348D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17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442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74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2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5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919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21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67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897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175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6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133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264000" r="-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F29E-33B3-435C-9825-AA3744ADEBFA}" type="datetimeFigureOut">
              <a:rPr lang="sl-SI" smtClean="0"/>
              <a:pPr/>
              <a:t>7.12.2019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B58F-B355-4E9F-A7AA-3B5CB0555C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3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5440" y="1869744"/>
            <a:ext cx="11533517" cy="406703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PROJEKT ERASMUS+</a:t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As-tu-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soif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? Are 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Thirsty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? Ali si žejen? </a:t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1.9.2018-31.8.2020</a:t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sl-SI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8643" y="6031327"/>
            <a:ext cx="11203807" cy="536825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Ključni ukrep 2 – Strateška partnerstva</a:t>
            </a:r>
            <a:endParaRPr lang="sl-SI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18" y="0"/>
            <a:ext cx="5707782" cy="16303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5656" cy="153009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78" y="72896"/>
            <a:ext cx="1309568" cy="16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03" y="0"/>
            <a:ext cx="8948590" cy="6711443"/>
          </a:xfrm>
        </p:spPr>
      </p:pic>
    </p:spTree>
    <p:extLst>
      <p:ext uri="{BB962C8B-B14F-4D97-AF65-F5344CB8AC3E}">
        <p14:creationId xmlns:p14="http://schemas.microsoft.com/office/powerpoint/2010/main" val="250042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5462" y="-2470688"/>
            <a:ext cx="18833910" cy="104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0866" y="-3418764"/>
            <a:ext cx="18676961" cy="116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527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1. CILJI PROJEKTA IN UDELEŽENCI LTT</a:t>
            </a:r>
            <a:endParaRPr lang="sl-SI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362310" y="1098130"/>
            <a:ext cx="11421374" cy="554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sz="4400" dirty="0">
                <a:solidFill>
                  <a:srgbClr val="1F4F79"/>
                </a:solidFill>
              </a:rPr>
              <a:t>Projekt je načrtovan za obdobje od 1. 9. </a:t>
            </a:r>
            <a:r>
              <a:rPr lang="sl-SI" sz="4400" dirty="0" smtClean="0">
                <a:solidFill>
                  <a:srgbClr val="1F4F79"/>
                </a:solidFill>
              </a:rPr>
              <a:t>2018 </a:t>
            </a:r>
            <a:r>
              <a:rPr lang="sl-SI" sz="4400" dirty="0">
                <a:solidFill>
                  <a:srgbClr val="1F4F79"/>
                </a:solidFill>
              </a:rPr>
              <a:t>do 31. 8. </a:t>
            </a:r>
            <a:r>
              <a:rPr lang="sl-SI" sz="4400" dirty="0" smtClean="0">
                <a:solidFill>
                  <a:srgbClr val="1F4F79"/>
                </a:solidFill>
              </a:rPr>
              <a:t>2020. </a:t>
            </a:r>
          </a:p>
          <a:p>
            <a:pPr marL="0" indent="0" algn="just">
              <a:buNone/>
            </a:pPr>
            <a:r>
              <a:rPr lang="sl-SI" sz="4400" dirty="0" smtClean="0">
                <a:solidFill>
                  <a:srgbClr val="1F4F79"/>
                </a:solidFill>
              </a:rPr>
              <a:t>Cilji </a:t>
            </a:r>
            <a:r>
              <a:rPr lang="sl-SI" sz="4400" dirty="0">
                <a:solidFill>
                  <a:srgbClr val="1F4F79"/>
                </a:solidFill>
              </a:rPr>
              <a:t>projekta </a:t>
            </a:r>
            <a:r>
              <a:rPr lang="sl-SI" sz="4400" dirty="0" smtClean="0">
                <a:solidFill>
                  <a:srgbClr val="1F4F79"/>
                </a:solidFill>
              </a:rPr>
              <a:t>so zavedati se pomena vode v gastronomiji, turizmu in vsakodnevnem življenju. Namen projekta je tudi spoznavanje pomena vode v ekologiji in trajnostnem razvoju. V </a:t>
            </a:r>
            <a:r>
              <a:rPr lang="sl-SI" sz="4400" dirty="0">
                <a:solidFill>
                  <a:srgbClr val="1F4F79"/>
                </a:solidFill>
              </a:rPr>
              <a:t>času projekta bodo potekale številne izmenjave dijakov in </a:t>
            </a:r>
            <a:r>
              <a:rPr lang="sl-SI" sz="4400" dirty="0" smtClean="0">
                <a:solidFill>
                  <a:srgbClr val="1F4F79"/>
                </a:solidFill>
              </a:rPr>
              <a:t>učiteljev. Dijake bodo med samimi izmenjavami aktivno sodelovali med seboj in opravili številne aktivnosti. </a:t>
            </a:r>
          </a:p>
          <a:p>
            <a:pPr marL="0" indent="0" algn="just">
              <a:buNone/>
            </a:pPr>
            <a:r>
              <a:rPr lang="sl-SI" sz="4400" dirty="0" smtClean="0">
                <a:solidFill>
                  <a:srgbClr val="1F4F79"/>
                </a:solidFill>
              </a:rPr>
              <a:t>S tem bodo tudi izboljšali znanje tujih jezikov, računskih veščin, uporabe informacijske tehnologije in kulinarike sodelujočih držav.</a:t>
            </a:r>
          </a:p>
          <a:p>
            <a:pPr marL="0" indent="0" algn="just">
              <a:buNone/>
            </a:pPr>
            <a:r>
              <a:rPr lang="sl-SI" sz="4400" dirty="0" smtClean="0">
                <a:solidFill>
                  <a:srgbClr val="1F4F79"/>
                </a:solidFill>
              </a:rPr>
              <a:t>Zelo pomemben je kulturni vidik projekta izhajajoč iz gastronomije, turizma in naravne ter kulturne dediščine. </a:t>
            </a:r>
            <a:endParaRPr lang="sl-SI" sz="4400" dirty="0">
              <a:solidFill>
                <a:srgbClr val="1F4F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40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. AKTIVNOSTI</a:t>
            </a:r>
            <a:endParaRPr lang="sl-SI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491706" y="934228"/>
            <a:ext cx="11254595" cy="435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Merjenje porabe vode v gospodinjstvih v vseh petih državah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Predlaganje ukrepov za zmanjševanje porabe vode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Merjenje količine padavin v okolici vseh petih šol udeleženk v vseh štirih letnih časih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Izvedba dejavnosti v povezavi z ekologijo na vsaki izmed šol (čiščenje obalnega ali rečnega pasu, analiza vode, zbiranje nevarnih odpadkov,…)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Izdelava logotipa za projekt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Fotografiranje pojavov povezanih z vodo in izbor najboljših fotografij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Priprava enega video posnetka v povezavi s pomenom vode v življenju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Ob svetovnem dnevu voda, 22.3. pripraviti razstavo, letake o pomenu čiste pitne vode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Priprava in izvedba gastronomskih delavnic v času trajanja projekta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Strokovne ekskurzije v povezavi z vodnimi viri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Izdelava slovarja pojmov v povezavi z vodo v petih jezikih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Medsebojne aktivnosti na spletnih platformah med udeleženci projekta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Mobilnosti v sodelujoče države</a:t>
            </a:r>
          </a:p>
          <a:p>
            <a:pPr lvl="1" algn="just">
              <a:buFontTx/>
              <a:buChar char="-"/>
            </a:pPr>
            <a:r>
              <a:rPr lang="sl-SI" sz="2200" dirty="0" smtClean="0">
                <a:solidFill>
                  <a:schemeClr val="accent1">
                    <a:lumMod val="50000"/>
                  </a:schemeClr>
                </a:solidFill>
              </a:rPr>
              <a:t>Sprotno delo </a:t>
            </a:r>
            <a:r>
              <a:rPr lang="sl-SI" sz="2200" smtClean="0">
                <a:solidFill>
                  <a:schemeClr val="accent1">
                    <a:lumMod val="50000"/>
                  </a:schemeClr>
                </a:solidFill>
              </a:rPr>
              <a:t>med šolskim letom</a:t>
            </a:r>
            <a:endParaRPr lang="sl-SI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buFontTx/>
              <a:buChar char="-"/>
            </a:pPr>
            <a:endParaRPr lang="sl-SI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buFontTx/>
              <a:buChar char="-"/>
            </a:pPr>
            <a:endParaRPr lang="sl-SI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buFontTx/>
              <a:buChar char="-"/>
            </a:pPr>
            <a:endParaRPr lang="sl-SI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sl-SI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260</Words>
  <Application>Microsoft Office PowerPoint</Application>
  <PresentationFormat>Širokozaslonsko</PresentationFormat>
  <Paragraphs>24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      PROJEKT ERASMUS+ As-tu-soif? Are you Thirsty? Ali si žejen?  1.9.2018-31.8.2020  </vt:lpstr>
      <vt:lpstr>PowerPointova predstavitev</vt:lpstr>
      <vt:lpstr>PowerPointova predstavitev</vt:lpstr>
      <vt:lpstr>PowerPointova predstavitev</vt:lpstr>
      <vt:lpstr>1. CILJI PROJEKTA IN UDELEŽENCI LTT</vt:lpstr>
      <vt:lpstr>6. AKTIVNOSTI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Natasa</dc:creator>
  <cp:lastModifiedBy>Mojca</cp:lastModifiedBy>
  <cp:revision>92</cp:revision>
  <cp:lastPrinted>2018-05-08T13:07:54Z</cp:lastPrinted>
  <dcterms:created xsi:type="dcterms:W3CDTF">2018-01-12T17:21:51Z</dcterms:created>
  <dcterms:modified xsi:type="dcterms:W3CDTF">2019-12-07T11:52:10Z</dcterms:modified>
</cp:coreProperties>
</file>