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68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-2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pPr/>
              <a:t>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pPr/>
              <a:t>2/2/2020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pPr/>
              <a:t>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Experience</a:t>
            </a:r>
            <a:r>
              <a:rPr lang="sl-SI" dirty="0" smtClean="0"/>
              <a:t> in </a:t>
            </a:r>
            <a:r>
              <a:rPr lang="sl-SI" dirty="0" err="1" smtClean="0"/>
              <a:t>michelin</a:t>
            </a:r>
            <a:r>
              <a:rPr lang="sl-SI" dirty="0" smtClean="0"/>
              <a:t> </a:t>
            </a:r>
            <a:r>
              <a:rPr lang="sl-SI" dirty="0" err="1" smtClean="0"/>
              <a:t>restaurant</a:t>
            </a:r>
            <a:endParaRPr lang="sl-SI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2280" y="2120900"/>
            <a:ext cx="851379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71403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E1FE1C-13A2-B442-8970-B048C91EE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CAF902B-B657-6349-828A-70DCBEAB2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71" y="-1"/>
            <a:ext cx="3852461" cy="685800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44C22B07-FBD7-2248-B43C-2662D38C1F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429" y="1"/>
            <a:ext cx="3852461" cy="70199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4333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C2CAE4-C565-654C-B078-3E19C219D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97826AD-86CA-F142-8EF1-1AA607B46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972" y="-46621"/>
            <a:ext cx="3878649" cy="690462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66A33B8F-95B1-944A-9069-6E1F860BAD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503" y="34854"/>
            <a:ext cx="3878649" cy="6939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8020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E7F148-77BB-3B42-9E55-7FFE40465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99766FF5-9E41-4F44-A3E8-BCFDFB2C4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960" y="0"/>
            <a:ext cx="3860079" cy="68715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4531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305E97-A959-CE4E-A8B0-ECFE44776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4D5101FF-BA37-444A-8EB6-A401A02F2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89" y="-1"/>
            <a:ext cx="10331622" cy="68580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9935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B8AD75-37D5-D748-A9D4-AF4CFBCE2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9271A3DE-37F0-A24E-9CEA-C275B8802D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14046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9ABD56-F9B4-5640-8157-4E567D565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F96668D-ADB6-8E47-80D0-1ED682ADE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the 4</a:t>
            </a:r>
            <a:r>
              <a:rPr lang="en-US" baseline="30000" dirty="0"/>
              <a:t>th</a:t>
            </a:r>
            <a:r>
              <a:rPr lang="en-US" dirty="0"/>
              <a:t> of April we were playing a game called </a:t>
            </a:r>
            <a:r>
              <a:rPr lang="en-US" dirty="0" err="1"/>
              <a:t>moki</a:t>
            </a:r>
            <a:r>
              <a:rPr lang="en-US" dirty="0"/>
              <a:t> and 5 of us cooks were competing to win a visit to a </a:t>
            </a:r>
            <a:r>
              <a:rPr lang="sl-SI" dirty="0" err="1" smtClean="0"/>
              <a:t>M</a:t>
            </a:r>
            <a:r>
              <a:rPr lang="en-US" dirty="0" err="1" smtClean="0"/>
              <a:t>ichelin</a:t>
            </a:r>
            <a:r>
              <a:rPr lang="en-US" dirty="0" smtClean="0"/>
              <a:t> </a:t>
            </a:r>
            <a:r>
              <a:rPr lang="en-US" dirty="0"/>
              <a:t>star restaurant. </a:t>
            </a:r>
            <a:r>
              <a:rPr lang="en-US" dirty="0" err="1"/>
              <a:t>Matic</a:t>
            </a:r>
            <a:r>
              <a:rPr lang="en-US" dirty="0"/>
              <a:t> won and I Nika was second best. We had the privilege to go in their kitchen and taste everything on their menu.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1B448CE5-E78F-9A42-A7E3-C33D9E3BE8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02" y="3328371"/>
            <a:ext cx="4059996" cy="30449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4773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FCAAE9-57A3-F541-8D04-114C8FF28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F0CC91E-7C95-1749-AE95-B975485B5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we arrived we ate dinner with the staff. They introduced theirselves, offered us coffee and invited us into the kitchen.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F0E16FDF-858F-F24B-B023-4520F3D549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61" y="2807207"/>
            <a:ext cx="2765278" cy="40507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0065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4F30D9-88FF-E04C-8EC6-E3A4C5D80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1CB1B441-E590-0243-8065-711FAEB41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52" y="359002"/>
            <a:ext cx="3432432" cy="611028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47E63F35-DBA2-9248-A1C4-F4FFA5C2AD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720" y="362820"/>
            <a:ext cx="3432432" cy="61064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818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4AC5CC-5D6B-6B4A-91BE-301723220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D5B2BC6D-3E20-8E42-A81D-C1B5925DB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52" y="156461"/>
            <a:ext cx="3604054" cy="641579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="" xmlns:a16="http://schemas.microsoft.com/office/drawing/2014/main" id="{31C361AF-D56D-774F-8D49-15C4F6A35C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098" y="80686"/>
            <a:ext cx="3604054" cy="65673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271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374D8B-EE72-4048-9F18-8FD998719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338B4952-996D-E743-8A51-FFE5840C4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52" y="190550"/>
            <a:ext cx="3638378" cy="64769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95D06057-76DC-6741-A8F5-3D4485F6FF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49747" y="225762"/>
            <a:ext cx="3638379" cy="6406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749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FF36C4-2E1F-7842-99A8-E71204631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23E24904-7237-CB44-A816-134DD8897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52" y="-46621"/>
            <a:ext cx="3878649" cy="690462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A66C1527-DDDA-8B42-A6B2-63EC4148F8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7900" y="-161482"/>
            <a:ext cx="3878649" cy="70194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12702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83</Words>
  <Application>Microsoft Office PowerPoint</Application>
  <PresentationFormat>Po meri</PresentationFormat>
  <Paragraphs>3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3" baseType="lpstr">
      <vt:lpstr>Wood Type</vt:lpstr>
      <vt:lpstr>Experience in michelin restaurant</vt:lpstr>
      <vt:lpstr>Diapozitiv 2</vt:lpstr>
      <vt:lpstr>Diapozitiv 3</vt:lpstr>
      <vt:lpstr>Diapozitiv 4</vt:lpstr>
      <vt:lpstr>Diapozitiv 5</vt:lpstr>
      <vt:lpstr>Diapozitiv 6</vt:lpstr>
      <vt:lpstr>Diapozitiv 7</vt:lpstr>
      <vt:lpstr>Diapozitiv 8</vt:lpstr>
      <vt:lpstr>Diapozitiv 9</vt:lpstr>
      <vt:lpstr>Diapozitiv 10</vt:lpstr>
      <vt:lpstr>Diapozitiv 11</vt:lpstr>
      <vt:lpstr>Diapozitiv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Nika Ferluga</dc:creator>
  <cp:lastModifiedBy>dejan</cp:lastModifiedBy>
  <cp:revision>7</cp:revision>
  <dcterms:created xsi:type="dcterms:W3CDTF">2019-04-25T11:00:02Z</dcterms:created>
  <dcterms:modified xsi:type="dcterms:W3CDTF">2020-02-02T20:57:47Z</dcterms:modified>
</cp:coreProperties>
</file>