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5" r:id="rId8"/>
    <p:sldId id="264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1BDF0C3-BADA-4D28-A6E6-FE7DC74617F2}" type="datetimeFigureOut">
              <a:rPr lang="sl-SI" smtClean="0"/>
              <a:pPr/>
              <a:t>27.2.2021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5BAB284-AB78-4EF1-B38E-4614971232C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l-SI" sz="6000" dirty="0" smtClean="0">
                <a:solidFill>
                  <a:srgbClr val="FF0000"/>
                </a:solidFill>
              </a:rPr>
              <a:t>RAINFALL MEASURMENTS</a:t>
            </a:r>
            <a:endParaRPr lang="sl-SI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8443" y="2674938"/>
            <a:ext cx="6155051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RAINFALL 15.3.2019-24.3.2019</a:t>
            </a:r>
            <a:endParaRPr lang="sl-SI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8443" y="2674938"/>
            <a:ext cx="6155051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8443" y="2674938"/>
            <a:ext cx="6155051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8443" y="2674938"/>
            <a:ext cx="6155051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8443" y="2674938"/>
            <a:ext cx="6155051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/>
          <p:nvPr/>
        </p:nvPicPr>
        <p:blipFill>
          <a:blip r:embed="rId2" cstate="print"/>
          <a:srcRect l="11901" t="6878" b="3968"/>
          <a:stretch>
            <a:fillRect/>
          </a:stretch>
        </p:blipFill>
        <p:spPr bwMode="auto">
          <a:xfrm>
            <a:off x="1403648" y="2132856"/>
            <a:ext cx="63367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8443" y="2674938"/>
            <a:ext cx="6155051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ovita">
  <a:themeElements>
    <a:clrScheme name="Valovit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ovit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ovit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144</TotalTime>
  <Words>4</Words>
  <Application>Microsoft Office PowerPoint</Application>
  <PresentationFormat>Diaprojekcija na zaslonu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Valovita</vt:lpstr>
      <vt:lpstr>RAINFALL MEASURMENTS</vt:lpstr>
      <vt:lpstr>RAINFALL 15.3.2019-24.3.2019</vt:lpstr>
      <vt:lpstr>Diapozitiv 3</vt:lpstr>
      <vt:lpstr>Diapozitiv 4</vt:lpstr>
      <vt:lpstr>Diapozitiv 5</vt:lpstr>
      <vt:lpstr>Diapozitiv 6</vt:lpstr>
      <vt:lpstr>Diapozitiv 7</vt:lpstr>
      <vt:lpstr>Diapozitiv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RAINFALL MEASURMENTS</dc:title>
  <dc:creator>dejan</dc:creator>
  <cp:lastModifiedBy>dejan</cp:lastModifiedBy>
  <cp:revision>5</cp:revision>
  <dcterms:created xsi:type="dcterms:W3CDTF">2019-10-05T18:06:04Z</dcterms:created>
  <dcterms:modified xsi:type="dcterms:W3CDTF">2021-02-27T21:26:24Z</dcterms:modified>
</cp:coreProperties>
</file>